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0" r:id="rId15"/>
    <p:sldId id="271" r:id="rId16"/>
    <p:sldId id="272" r:id="rId17"/>
    <p:sldId id="273" r:id="rId18"/>
    <p:sldId id="280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hánh Nguyễ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ECA82F-39D9-4901-BD72-1921AB58E24B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B704AD-68CD-4A61-B9E2-202647642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51;p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6386" name="Google Shape;52;p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88;g65af97229a_8_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4818" name="Google Shape;89;g65af97229a_8_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FD5C-2CB0-422D-8CCD-63F0BD3B18AE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F6A09-F882-4597-A0BF-2B710C4C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BAE27-CF01-4379-AFEB-FF4FFAA04B2B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E445-A814-4C9E-8C80-0D9DC547F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F0CB8-61F1-4E5D-9D8C-C0A509E9777E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E696-7491-464F-B4C3-AD87538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DF168125-089C-4378-B8C8-2E59CB9072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C2EDC-5651-4B06-82A9-D9234945DD5D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F35F-FB29-4DA8-B6AF-F81F571F6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C670-295F-437A-8744-DC9D21D77660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ED1C7-0834-4672-95A3-D1FF82CCC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415E-BEBD-4190-BE6A-6275B20AA861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60696-34D2-41FA-9B54-D0B97FD54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1C933-6CA1-4937-8076-45D4DA8E6F6F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2CFCB-8CF1-457C-BB11-580497FA3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3872C-DAD5-4B06-A29C-F00E44971628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AD17-D1CB-4337-9D2A-82E59C7B2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49343-68D1-4A2D-A884-E1FBE94C0A8F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AE3A-67BD-47A2-9E62-C5E78CB29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9743A-B584-48C4-969E-E8CA324F050F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284F-BA46-47EC-BA06-087076372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FC15B-C860-4C90-A90D-BCE027670C27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D831-AE08-4EDD-82DC-34E56CAAE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F3600-CE6A-49A7-A6AF-47B0C0DBDD68}" type="datetimeFigureOut">
              <a:rPr lang="en-US"/>
              <a:pPr>
                <a:defRPr/>
              </a:pPr>
              <a:t>26/09/2020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096BBC-787F-420F-8E12-8E4B2E1D6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588" y="990600"/>
            <a:ext cx="6007100" cy="2679700"/>
          </a:xfrm>
        </p:spPr>
        <p:txBody>
          <a:bodyPr spcFirstLastPara="1" lIns="121900" tIns="121900" rIns="121900" bIns="121900" rtlCol="0" anchor="ctr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11: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 </a:t>
            </a:r>
            <a:r>
              <a:rPr lang="en-US" sz="107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2330450"/>
            <a:ext cx="18669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325" y="2197100"/>
            <a:ext cx="7832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788" y="347663"/>
            <a:ext cx="6011862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844550"/>
            <a:ext cx="16605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388" y="476250"/>
            <a:ext cx="60071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844550"/>
            <a:ext cx="16605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113" y="2314575"/>
            <a:ext cx="574833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844550"/>
            <a:ext cx="16605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8863" y="1878013"/>
            <a:ext cx="5316537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46650" y="5867400"/>
            <a:ext cx="3136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Arial-Rounded"/>
                <a:ea typeface="Arial-Rounded"/>
                <a:cs typeface="Arial-Rounded"/>
              </a:rPr>
              <a:t>Kì đà bò ở kẽ đá.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231900"/>
            <a:ext cx="94265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779463"/>
            <a:ext cx="110648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7913" y="1878013"/>
            <a:ext cx="5319712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59438" y="381000"/>
            <a:ext cx="17383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latin typeface="Arial-Rounded"/>
                <a:ea typeface="Arial-Rounded"/>
                <a:cs typeface="Arial-Rounded"/>
              </a:rPr>
              <a:t>Giới thiệu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63" y="935038"/>
            <a:ext cx="80645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600" y="771525"/>
            <a:ext cx="966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439738" y="1303338"/>
            <a:ext cx="7200900" cy="425132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379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0" y="3968750"/>
            <a:ext cx="39370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813" y="2152650"/>
            <a:ext cx="78216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1223963"/>
            <a:ext cx="10393363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2775" y="1776413"/>
            <a:ext cx="668813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8" y="750888"/>
            <a:ext cx="1622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11128375" y="2286000"/>
            <a:ext cx="447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latin typeface="Quicksand Medium"/>
            </a:endParaRPr>
          </a:p>
        </p:txBody>
      </p:sp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11128375" y="1757363"/>
            <a:ext cx="5937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1223963"/>
            <a:ext cx="10393363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57775" y="5562600"/>
            <a:ext cx="2246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Arial-Rounded"/>
                <a:ea typeface="Arial-Rounded"/>
                <a:cs typeface="Arial-Rounded"/>
              </a:rPr>
              <a:t>Nam vẽ kì đà</a:t>
            </a:r>
            <a:r>
              <a:rPr lang="en-US" sz="2400">
                <a:latin typeface="Arial-Rounded"/>
                <a:ea typeface="Arial-Rounded"/>
                <a:cs typeface="Arial-Rounded"/>
              </a:rPr>
              <a:t>.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294438" y="5562600"/>
            <a:ext cx="596900" cy="523875"/>
            <a:chOff x="8373618" y="6086546"/>
            <a:chExt cx="596646" cy="523220"/>
          </a:xfrm>
        </p:grpSpPr>
        <p:sp>
          <p:nvSpPr>
            <p:cNvPr id="19464" name="TextBox 3"/>
            <p:cNvSpPr txBox="1">
              <a:spLocks noChangeArrowheads="1"/>
            </p:cNvSpPr>
            <p:nvPr/>
          </p:nvSpPr>
          <p:spPr bwMode="auto">
            <a:xfrm>
              <a:off x="8373618" y="6086546"/>
              <a:ext cx="35661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Arial-Rounded"/>
                  <a:ea typeface="Arial-Rounded"/>
                  <a:cs typeface="Arial-Rounded"/>
                </a:rPr>
                <a:t>k</a:t>
              </a:r>
            </a:p>
          </p:txBody>
        </p:sp>
        <p:sp>
          <p:nvSpPr>
            <p:cNvPr id="19465" name="TextBox 4"/>
            <p:cNvSpPr txBox="1">
              <a:spLocks noChangeArrowheads="1"/>
            </p:cNvSpPr>
            <p:nvPr/>
          </p:nvSpPr>
          <p:spPr bwMode="auto">
            <a:xfrm>
              <a:off x="8531352" y="6086546"/>
              <a:ext cx="4389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Arial-Rounded"/>
                  <a:ea typeface="Arial-Rounded"/>
                  <a:cs typeface="Arial-Rounded"/>
                </a:rPr>
                <a:t>i</a:t>
              </a:r>
            </a:p>
          </p:txBody>
        </p:sp>
      </p:grpSp>
      <p:pic>
        <p:nvPicPr>
          <p:cNvPr id="1946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750888"/>
            <a:ext cx="1622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7225" y="1557338"/>
            <a:ext cx="6297613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3944938" y="1997075"/>
            <a:ext cx="4302125" cy="286385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507" name="TextBox 9"/>
          <p:cNvSpPr txBox="1">
            <a:spLocks noChangeArrowheads="1"/>
          </p:cNvSpPr>
          <p:nvPr/>
        </p:nvSpPr>
        <p:spPr bwMode="auto">
          <a:xfrm>
            <a:off x="5792788" y="1936750"/>
            <a:ext cx="136842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7000">
                <a:solidFill>
                  <a:srgbClr val="E52D56"/>
                </a:solidFill>
                <a:latin typeface="Arial-Rounded"/>
                <a:ea typeface="Arial-Rounded"/>
                <a:cs typeface="Arial-Rounded"/>
              </a:rPr>
              <a:t>i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437438" y="3810000"/>
            <a:ext cx="3206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5" y="779463"/>
            <a:ext cx="10969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3944938" y="1997075"/>
            <a:ext cx="4302125" cy="286385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531" name="TextBox 9"/>
          <p:cNvSpPr txBox="1">
            <a:spLocks noChangeArrowheads="1"/>
          </p:cNvSpPr>
          <p:nvPr/>
        </p:nvSpPr>
        <p:spPr bwMode="auto">
          <a:xfrm>
            <a:off x="5648325" y="1936750"/>
            <a:ext cx="136842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7000">
                <a:solidFill>
                  <a:srgbClr val="E52D56"/>
                </a:solidFill>
                <a:latin typeface="Arial-Rounded"/>
                <a:ea typeface="Arial-Rounded"/>
                <a:cs typeface="Arial-Rounded"/>
              </a:rPr>
              <a:t>k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18400" y="3900488"/>
            <a:ext cx="35083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5" y="779463"/>
            <a:ext cx="10969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588" y="2489200"/>
            <a:ext cx="1088231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779463"/>
            <a:ext cx="10969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9"/>
          <p:cNvSpPr txBox="1">
            <a:spLocks noChangeArrowheads="1"/>
          </p:cNvSpPr>
          <p:nvPr/>
        </p:nvSpPr>
        <p:spPr bwMode="auto">
          <a:xfrm>
            <a:off x="5411788" y="2090738"/>
            <a:ext cx="13684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5000">
              <a:solidFill>
                <a:srgbClr val="E52D56"/>
              </a:solidFill>
              <a:latin typeface="Quicksand Medium"/>
              <a:ea typeface="Lato"/>
              <a:cs typeface="Lato"/>
            </a:endParaRP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2366963"/>
            <a:ext cx="25304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0888" y="2370138"/>
            <a:ext cx="27463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2263" y="2370138"/>
            <a:ext cx="231298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7263" y="2370138"/>
            <a:ext cx="361473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42963" y="47672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-Rounded"/>
                <a:ea typeface="Arial-Rounded"/>
                <a:cs typeface="Arial-Rounded"/>
              </a:rPr>
              <a:t>bí đỏ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87750" y="47672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-Rounded"/>
                <a:ea typeface="Arial-Rounded"/>
                <a:cs typeface="Arial-Rounded"/>
              </a:rPr>
              <a:t>kẻ ô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64338" y="47672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-Rounded"/>
                <a:ea typeface="Arial-Rounded"/>
                <a:cs typeface="Arial-Rounded"/>
              </a:rPr>
              <a:t>đi đò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137775" y="4767263"/>
            <a:ext cx="865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-Rounded"/>
                <a:ea typeface="Arial-Rounded"/>
                <a:cs typeface="Arial-Rounded"/>
              </a:rPr>
              <a:t>kì đà</a:t>
            </a:r>
          </a:p>
        </p:txBody>
      </p:sp>
      <p:pic>
        <p:nvPicPr>
          <p:cNvPr id="24587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125" y="779463"/>
            <a:ext cx="10969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470</TotalTime>
  <Words>34</Words>
  <Application>Microsoft Office PowerPoint</Application>
  <PresentationFormat>Custom</PresentationFormat>
  <Paragraphs>14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Arial</vt:lpstr>
      <vt:lpstr>Calibri Light</vt:lpstr>
      <vt:lpstr>Quicksand Medium</vt:lpstr>
      <vt:lpstr>Arial-Rounded</vt:lpstr>
      <vt:lpstr>Lato</vt:lpstr>
      <vt:lpstr>Office Theme</vt:lpstr>
      <vt:lpstr>Office Theme</vt:lpstr>
      <vt:lpstr>BÀI 11:  I i   K 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VS9 Win 8.1</cp:lastModifiedBy>
  <cp:revision>48</cp:revision>
  <dcterms:created xsi:type="dcterms:W3CDTF">2020-05-19T07:29:54Z</dcterms:created>
  <dcterms:modified xsi:type="dcterms:W3CDTF">2020-09-26T09:26:56Z</dcterms:modified>
</cp:coreProperties>
</file>